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rata"/>
      <p:regular r:id="rId15"/>
    </p:embeddedFont>
    <p:embeddedFont>
      <p:font typeface="Prata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8427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Sales Price Prediction using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41990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Predicting sales price using machine learning can be valuable for businesses seeking to optimize pricing strategies and improve forecasting accuracy. This presentation explores a project using linear regression to predict the total price of a product based on multiple input features, including beverage category, product category, customer category, region, unit price, quantity, and discount. The project also leverages Streamlit to create a user-friendly web application for real-time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Goal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Predict the total price of a product using machine learning.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Method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Linear Regression trained on a dataset of beverage sales.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Deployment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Streamlit web application for user interaction and real-time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7920" y="742355"/>
            <a:ext cx="5225534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Feature Engineering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17920" y="1709023"/>
            <a:ext cx="7680960" cy="1204198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26875" y="1917978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Beverage Category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26875" y="2369820"/>
            <a:ext cx="726305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Categorical variable describing the type of beverage.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17920" y="3122176"/>
            <a:ext cx="7680960" cy="1538645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6426875" y="3331131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Product Category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426875" y="3782973"/>
            <a:ext cx="7263051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Categorical variable describing the specific product within the beverage category.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7920" y="4869775"/>
            <a:ext cx="7680960" cy="1204198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6426875" y="5078730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Category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426875" y="5530572"/>
            <a:ext cx="726305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Categorical variable describing the type of customer making the purchase.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7920" y="6282928"/>
            <a:ext cx="7680960" cy="1204198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6426875" y="6491883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Region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426875" y="6943725"/>
            <a:ext cx="7263051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Categorical variable indicating the geographical region of the sale.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Numerical Features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Unit Price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Numerical value representing the cost per unit of the product.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Numerical value indicating the number of units purchased.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Discount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Numerical value representing the percentage of discount applied to the purchase.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804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9847" y="2964537"/>
            <a:ext cx="7198638" cy="606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Model Training and Evaluation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79847" y="5777984"/>
            <a:ext cx="13270706" cy="22860"/>
          </a:xfrm>
          <a:prstGeom prst="roundRect">
            <a:avLst>
              <a:gd name="adj" fmla="val 127461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3264218" y="5098137"/>
            <a:ext cx="22860" cy="679847"/>
          </a:xfrm>
          <a:prstGeom prst="roundRect">
            <a:avLst>
              <a:gd name="adj" fmla="val 127461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3057168" y="5559504"/>
            <a:ext cx="436959" cy="436959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3225403" y="5632252"/>
            <a:ext cx="100489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061686" y="3862864"/>
            <a:ext cx="2428042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Preprocessing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038" y="4282678"/>
            <a:ext cx="4803338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Transform categorical features into numerical representation using one-hot encoding.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5957173" y="5777984"/>
            <a:ext cx="22860" cy="679847"/>
          </a:xfrm>
          <a:prstGeom prst="roundRect">
            <a:avLst>
              <a:gd name="adj" fmla="val 127461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5750123" y="5559504"/>
            <a:ext cx="436959" cy="436959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5879306" y="5632252"/>
            <a:ext cx="178594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4754642" y="6652022"/>
            <a:ext cx="2428042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Splitting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3566993" y="7071836"/>
            <a:ext cx="4803338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Divide the dataset into training and testing sets for model training and evaluation.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8650129" y="5098137"/>
            <a:ext cx="22860" cy="679847"/>
          </a:xfrm>
          <a:prstGeom prst="roundRect">
            <a:avLst>
              <a:gd name="adj" fmla="val 127461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3079" y="5559504"/>
            <a:ext cx="436959" cy="436959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8571190" y="5632252"/>
            <a:ext cx="180618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447598" y="3862864"/>
            <a:ext cx="2428042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Model Training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259949" y="4282678"/>
            <a:ext cx="4803338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 the linear regression model using the scikit-learn library.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1343084" y="5777984"/>
            <a:ext cx="22860" cy="679847"/>
          </a:xfrm>
          <a:prstGeom prst="roundRect">
            <a:avLst>
              <a:gd name="adj" fmla="val 127461"/>
            </a:avLst>
          </a:prstGeom>
          <a:solidFill>
            <a:srgbClr val="535455"/>
          </a:solidFill>
          <a:ln/>
        </p:spPr>
      </p:sp>
      <p:sp>
        <p:nvSpPr>
          <p:cNvPr id="21" name="Shape 18"/>
          <p:cNvSpPr/>
          <p:nvPr/>
        </p:nvSpPr>
        <p:spPr>
          <a:xfrm>
            <a:off x="11136035" y="5559504"/>
            <a:ext cx="436959" cy="436959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2" name="Text 19"/>
          <p:cNvSpPr/>
          <p:nvPr/>
        </p:nvSpPr>
        <p:spPr>
          <a:xfrm>
            <a:off x="11269266" y="5632252"/>
            <a:ext cx="170378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10140553" y="6652022"/>
            <a:ext cx="2428042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Model Evaluation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8952905" y="7071836"/>
            <a:ext cx="4803338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Evaluate the model's performance using metrics such as Mean Squared Error (MSE) and R² Score.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49022"/>
            <a:ext cx="7191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Streamlit Web Application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9796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91752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Allows users to input product details.</a:t>
            </a:r>
            <a:endParaRPr lang="en-US" sz="17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697962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12304" y="4491752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Generates a real-time price prediction based on user input.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697962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4538" y="4491752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Visualizes the prediction result for better understanding.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65421"/>
            <a:ext cx="59583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Improvements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76643" y="2854523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76951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Hyperparameter Tuning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1426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 model performance by adjusting hyperparameters for better accuracy.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0322719" y="2854523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6951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Multiple Regression Models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1426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and implement different regression models such as Random Forest or Gradient Boosting.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478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851" y="5632847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478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Deployment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382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Deploy the model to a cloud platform or Docker container for wider accessibility and scalability.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16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project demonstrates the practical application of machine learning in predicting sales price using linear regression and Streamlit. The web application provides a user-friendly interface for real-time predictions, making it a valuable tool for businesses. Future improvements include exploring advanced regression models, implementing hyperparameter tuning, and deploying the model for wider accessibility.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2025-02-20T20:36:59Z</dcterms:created>
  <dcterms:modified xsi:type="dcterms:W3CDTF">2025-02-20T20:36:59Z</dcterms:modified>
</cp:coreProperties>
</file>